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38C168-39F0-4C43-B96B-61F3C245B994}" v="29" dt="2023-04-22T17:35:03.4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17"/>
    <p:restoredTop sz="89130"/>
  </p:normalViewPr>
  <p:slideViewPr>
    <p:cSldViewPr snapToGrid="0">
      <p:cViewPr varScale="1">
        <p:scale>
          <a:sx n="190" d="100"/>
          <a:sy n="19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4165C4-9BC5-1F47-A849-9CA92FE15FF9}" type="datetimeFigureOut">
              <a:rPr lang="en-US" smtClean="0"/>
              <a:t>4/22/23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9BFE95-CE1A-9045-9FD2-AA6427622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498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9BFE95-CE1A-9045-9FD2-AA64276224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84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69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87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5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130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4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73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53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031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82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0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80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657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54AF9C-ECDA-326A-AB18-29ECB65715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l="5" r="6254" b="6254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cs typeface="Calibri Light"/>
              </a:rPr>
              <a:t>Engine Measurement Dashboard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solidFill>
                  <a:srgbClr val="FFFFFF"/>
                </a:solidFill>
                <a:cs typeface="Calibri"/>
              </a:rPr>
              <a:t>Team members: John DeJarnette, Bryant Boatright, Colton Wirth, Darius Baker, Devin Dunford, Jared Belser, Jesse Clemence, and Kyler Clark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207C7-8E5D-1516-8CA3-2F0C2B667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/>
              <a:t>Project Progress (Gantt Chart)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6EC6CC95-E8BD-1171-1220-2253A3249F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7323527"/>
              </p:ext>
            </p:extLst>
          </p:nvPr>
        </p:nvGraphicFramePr>
        <p:xfrm>
          <a:off x="-2" y="1998368"/>
          <a:ext cx="11383366" cy="4352556"/>
        </p:xfrm>
        <a:graphic>
          <a:graphicData uri="http://schemas.openxmlformats.org/drawingml/2006/table">
            <a:tbl>
              <a:tblPr/>
              <a:tblGrid>
                <a:gridCol w="361952">
                  <a:extLst>
                    <a:ext uri="{9D8B030D-6E8A-4147-A177-3AD203B41FA5}">
                      <a16:colId xmlns:a16="http://schemas.microsoft.com/office/drawing/2014/main" val="1357036309"/>
                    </a:ext>
                  </a:extLst>
                </a:gridCol>
                <a:gridCol w="2696188">
                  <a:extLst>
                    <a:ext uri="{9D8B030D-6E8A-4147-A177-3AD203B41FA5}">
                      <a16:colId xmlns:a16="http://schemas.microsoft.com/office/drawing/2014/main" val="199256121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412898640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011958695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97001393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366726359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449223687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626222943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658073442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51433141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751525682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098998391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559513766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91356522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04581358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543097098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376181928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845500032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289789399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617403215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164423432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743149450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930155013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768764517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65140643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158700381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351763671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280115935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48605585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232894691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700277091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16975752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775617535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44846567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661421090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495625591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858754437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67451698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576979838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514981791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414279076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4096890701"/>
                    </a:ext>
                  </a:extLst>
                </a:gridCol>
                <a:gridCol w="32106">
                  <a:extLst>
                    <a:ext uri="{9D8B030D-6E8A-4147-A177-3AD203B41FA5}">
                      <a16:colId xmlns:a16="http://schemas.microsoft.com/office/drawing/2014/main" val="267219567"/>
                    </a:ext>
                  </a:extLst>
                </a:gridCol>
                <a:gridCol w="105801">
                  <a:extLst>
                    <a:ext uri="{9D8B030D-6E8A-4147-A177-3AD203B41FA5}">
                      <a16:colId xmlns:a16="http://schemas.microsoft.com/office/drawing/2014/main" val="109968590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46719045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4246068052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749595853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429038980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3486093084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60851997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261609422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948843990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588212523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445483176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684771010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845757492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500836162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1064136057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672863947"/>
                    </a:ext>
                  </a:extLst>
                </a:gridCol>
                <a:gridCol w="137907">
                  <a:extLst>
                    <a:ext uri="{9D8B030D-6E8A-4147-A177-3AD203B41FA5}">
                      <a16:colId xmlns:a16="http://schemas.microsoft.com/office/drawing/2014/main" val="287745862"/>
                    </a:ext>
                  </a:extLst>
                </a:gridCol>
                <a:gridCol w="464527">
                  <a:extLst>
                    <a:ext uri="{9D8B030D-6E8A-4147-A177-3AD203B41FA5}">
                      <a16:colId xmlns:a16="http://schemas.microsoft.com/office/drawing/2014/main" val="282683420"/>
                    </a:ext>
                  </a:extLst>
                </a:gridCol>
              </a:tblGrid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0528442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Feb.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1"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March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5"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April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916081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Tasks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7560820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1) Collaborating with the other groups to obtain data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8052202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2) Working out file operations and general I/O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635424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3) Setting up the equations for finding calculated values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879806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4) Setting up Dashboard components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094484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5) Writing up the final report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9648114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6) Testing our system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6185536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7) Giving the final demonstration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3931162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8) Preparing the final presentation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827721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9) Giving the final presentation</a:t>
                      </a: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1456620"/>
                  </a:ext>
                </a:extLst>
              </a:tr>
              <a:tr h="334812"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706" marR="6706" marT="6706" marB="32191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58947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005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368302-FEC5-0B84-23CA-E80358C4B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/>
              <a:t>Project Progress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EB6D0-0C69-9636-10DB-88C0097D8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en-US" sz="2400" dirty="0"/>
              <a:t>Dashboard displays parameters stated in project requirements</a:t>
            </a:r>
          </a:p>
          <a:p>
            <a:r>
              <a:rPr lang="en-US" sz="2400" dirty="0"/>
              <a:t>Interface with data collection system is not complete</a:t>
            </a:r>
          </a:p>
          <a:p>
            <a:pPr lvl="1"/>
            <a:r>
              <a:rPr lang="en-US" sz="2000" dirty="0"/>
              <a:t>Awaiting a finalized data input system from Group 2</a:t>
            </a:r>
          </a:p>
          <a:p>
            <a:pPr lvl="1"/>
            <a:r>
              <a:rPr lang="en-US" sz="2000" dirty="0"/>
              <a:t>Currently generating simulated data</a:t>
            </a:r>
          </a:p>
          <a:p>
            <a:r>
              <a:rPr lang="en-US" sz="2400" dirty="0"/>
              <a:t>Manual created for general usage and further development</a:t>
            </a:r>
          </a:p>
        </p:txBody>
      </p:sp>
    </p:spTree>
    <p:extLst>
      <p:ext uri="{BB962C8B-B14F-4D97-AF65-F5344CB8AC3E}">
        <p14:creationId xmlns:p14="http://schemas.microsoft.com/office/powerpoint/2010/main" val="1984246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D86BC-3A27-FBCC-303B-6112A74F7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 dirty="0"/>
              <a:t>Current State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able, calendar&#10;&#10;Description automatically generated">
            <a:extLst>
              <a:ext uri="{FF2B5EF4-FFF2-40B4-BE49-F238E27FC236}">
                <a16:creationId xmlns:a16="http://schemas.microsoft.com/office/drawing/2014/main" id="{309EF0DD-3952-A150-7D1A-B4AA7B49F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350" y="2263956"/>
            <a:ext cx="8725807" cy="402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409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2CE5DD-1109-13A6-754D-53BC36162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en-US" sz="4800"/>
              <a:t>Weaknesses, Issues, Future Work</a:t>
            </a:r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A7500-1AD3-B44E-3D50-0A83AB667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" y="2203078"/>
            <a:ext cx="5897392" cy="4267991"/>
          </a:xfrm>
        </p:spPr>
        <p:txBody>
          <a:bodyPr anchor="ctr">
            <a:normAutofit/>
          </a:bodyPr>
          <a:lstStyle/>
          <a:p>
            <a:r>
              <a:rPr lang="en-US" sz="1600" dirty="0"/>
              <a:t>Simulink has powerful development platform with some quirks</a:t>
            </a:r>
          </a:p>
          <a:p>
            <a:pPr lvl="1"/>
            <a:r>
              <a:rPr lang="en-US" sz="1600" dirty="0"/>
              <a:t>Key benefit of Simulink is real time modeling</a:t>
            </a:r>
          </a:p>
          <a:p>
            <a:pPr lvl="1"/>
            <a:r>
              <a:rPr lang="en-US" sz="1600" dirty="0"/>
              <a:t>Other free/paid software platforms exist but not necessarily better</a:t>
            </a:r>
          </a:p>
          <a:p>
            <a:r>
              <a:rPr lang="en-US" sz="1600" dirty="0"/>
              <a:t>Alternative methods to GUI development in Simulink</a:t>
            </a:r>
          </a:p>
          <a:p>
            <a:pPr lvl="1"/>
            <a:r>
              <a:rPr lang="en-US" sz="1600" dirty="0"/>
              <a:t>Goal of separating dashboard from model</a:t>
            </a:r>
          </a:p>
          <a:p>
            <a:pPr lvl="1"/>
            <a:r>
              <a:rPr lang="en-US" sz="1600" dirty="0" err="1"/>
              <a:t>AppDesigner</a:t>
            </a:r>
            <a:r>
              <a:rPr lang="en-US" sz="1600" dirty="0"/>
              <a:t>,  </a:t>
            </a:r>
            <a:r>
              <a:rPr lang="en-US" sz="1600" dirty="0" err="1"/>
              <a:t>UIFigures</a:t>
            </a:r>
            <a:r>
              <a:rPr lang="en-US" sz="1600" dirty="0"/>
              <a:t>, MATLAB Live Editor</a:t>
            </a:r>
          </a:p>
          <a:p>
            <a:r>
              <a:rPr lang="en-US" sz="1600" dirty="0"/>
              <a:t>Consider other project management methods in Simulink</a:t>
            </a:r>
          </a:p>
          <a:p>
            <a:pPr lvl="1"/>
            <a:r>
              <a:rPr lang="en-US" sz="1600" dirty="0"/>
              <a:t>Git integration with MATLAB/Simulink</a:t>
            </a:r>
          </a:p>
          <a:p>
            <a:r>
              <a:rPr lang="en-US" sz="1600" dirty="0"/>
              <a:t>Explore more complex post-processing methods</a:t>
            </a:r>
          </a:p>
          <a:p>
            <a:pPr lvl="1"/>
            <a:r>
              <a:rPr lang="en-US" sz="1600" dirty="0"/>
              <a:t>Develop rolling average display for parameters to reduce noise in signal</a:t>
            </a:r>
          </a:p>
          <a:p>
            <a:endParaRPr lang="en-US" sz="1800" dirty="0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23AF0D14-1BAE-C0E1-6C0B-FE557098D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85496" y="2484255"/>
            <a:ext cx="5002349" cy="371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Rectangle 103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106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D86BC-3A27-FBCC-303B-6112A74F7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 dirty="0"/>
              <a:t>Project Take Aways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B3E5B-04FC-0A79-E33D-E21F7DF9A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en-US" sz="2400" dirty="0"/>
              <a:t>UI/UX design is an iterative process that is never fully complete</a:t>
            </a:r>
          </a:p>
          <a:p>
            <a:pPr lvl="1"/>
            <a:r>
              <a:rPr lang="en-US" sz="2000" dirty="0"/>
              <a:t>Refinements can always be made</a:t>
            </a:r>
          </a:p>
          <a:p>
            <a:pPr lvl="1"/>
            <a:r>
              <a:rPr lang="en-US" sz="2000" dirty="0"/>
              <a:t>Balance needed between improving design and diminishing return on investment</a:t>
            </a:r>
          </a:p>
          <a:p>
            <a:r>
              <a:rPr lang="en-US" sz="2400" dirty="0"/>
              <a:t>Avoid overcomplicating block diagrams</a:t>
            </a:r>
          </a:p>
          <a:p>
            <a:pPr lvl="1"/>
            <a:r>
              <a:rPr lang="en-US" sz="2000" dirty="0"/>
              <a:t>Simulink often has a function block that simplifies complex designs.</a:t>
            </a:r>
          </a:p>
          <a:p>
            <a:pPr lvl="2"/>
            <a:r>
              <a:rPr lang="en-US" sz="1600" dirty="0"/>
              <a:t>Ex: derivative function block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2274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</TotalTime>
  <Words>432</Words>
  <Application>Microsoft Macintosh PowerPoint</Application>
  <PresentationFormat>Widescreen</PresentationFormat>
  <Paragraphs>192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Engine Measurement Dashboard</vt:lpstr>
      <vt:lpstr>Project Progress (Gantt Chart)</vt:lpstr>
      <vt:lpstr>Project Progress</vt:lpstr>
      <vt:lpstr>Current State</vt:lpstr>
      <vt:lpstr>Weaknesses, Issues, Future Work</vt:lpstr>
      <vt:lpstr>Project Take Aways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Boatright, Bryant D.</cp:lastModifiedBy>
  <cp:revision>33</cp:revision>
  <dcterms:created xsi:type="dcterms:W3CDTF">2023-02-23T19:26:40Z</dcterms:created>
  <dcterms:modified xsi:type="dcterms:W3CDTF">2023-04-22T17:35:06Z</dcterms:modified>
</cp:coreProperties>
</file>